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E3F78F-F036-4412-851E-8F33C429B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B857A3D-A0BA-46CA-B268-F9E5F4F09F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4C8F1E1-0EC7-448B-8EF7-083CC8018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5969-CB86-448A-BF41-47C6055B860F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7CB868F-F2E3-43CF-9836-BF95183C8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4E845F5-2282-4204-BECD-1BB938E31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115E0-F7CC-4B47-955B-2FC67A84C6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6267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C1A989B-A26A-4969-903A-9E2E3FBEF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9974257-3CBE-4DC3-BF8E-6EBF291520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11900B6-A02A-4F03-B3F5-771345902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5969-CB86-448A-BF41-47C6055B860F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239E835-C684-4D46-B07E-3BEA19375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295B79C-D406-43DD-B215-6605CFD75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115E0-F7CC-4B47-955B-2FC67A84C6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8380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052AAE8-77CF-4A85-835D-403084512E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D50F148-ECA4-4340-ADC1-02CF01DB70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6FF5F8B-06D8-492B-B097-84CDE2E9C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5969-CB86-448A-BF41-47C6055B860F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D456FD1-65C4-4B09-A74F-159935BA9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BC4B474-1E66-41D8-91D2-6DCD3F500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115E0-F7CC-4B47-955B-2FC67A84C6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5197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CE91E5A-C466-46F5-BDA4-C82737EBF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502392C-3D2B-41A4-9B4A-E8F09DCB3F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1965A7E-2113-42AD-A329-25C85F79F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5969-CB86-448A-BF41-47C6055B860F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3AA81C2-9919-429E-B873-AA31E7254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9131391-C6BC-43CA-85C7-EC03A5770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115E0-F7CC-4B47-955B-2FC67A84C6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9961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F4D0541-30BC-42D2-BC19-2AA5CC5F0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6116300-81B4-4848-AA40-C1F648871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F4A4DC3-1D3A-41F1-82CF-3ACA951F7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5969-CB86-448A-BF41-47C6055B860F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F16E469-66C2-4CDC-9C39-69D670C01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775914E-4D2B-4B25-871F-A45DD4F91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115E0-F7CC-4B47-955B-2FC67A84C6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0572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94C8CA-3489-4F94-8A88-37C2D1650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A9F6EEB-62EB-427A-89BC-17F0F22816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B0B6A02-2234-42D8-A4AF-878B3468B3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742DC8C-8DC1-4B8C-ABE3-352484BBE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5969-CB86-448A-BF41-47C6055B860F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8AC7C53-B7E1-4E7B-8677-E3497280B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C9CB28C-FE2D-4CBB-BD63-A2E15B915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115E0-F7CC-4B47-955B-2FC67A84C6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0175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408A0F-BC73-4E68-9E6D-397FED4F9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C13EEB9-E91D-461E-80D9-CA1F7260F3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B9AF017-3F56-412B-91BD-26A006A33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B44AAD0D-5DC8-426F-9460-970EA65959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49BB24E-F801-47A0-AD40-11C11A0CCE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EDF0CD1-B46C-4148-BD1C-6B7A6B937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5969-CB86-448A-BF41-47C6055B860F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24D3E596-C5F5-4BCC-B8C1-F3CF61F6B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5EF213C-FF02-490A-B8B3-B847E11F8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115E0-F7CC-4B47-955B-2FC67A84C6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5645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2B990CB-D6F8-4F52-BC83-40FA43070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B8B44A6-AC80-4D57-9C6B-129F8C7BF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5969-CB86-448A-BF41-47C6055B860F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4D82371-05AA-4052-857C-1AAFE3222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0B7FDF6-4B82-4A55-BACB-57CBCD88E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115E0-F7CC-4B47-955B-2FC67A84C6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7533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53EE410-7A4F-48BB-9A9A-9A99E3502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5969-CB86-448A-BF41-47C6055B860F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F653E18-553C-4081-898F-DC753D477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1491EE4-2A3E-45BC-85E9-7E714D5EB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115E0-F7CC-4B47-955B-2FC67A84C6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4518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31CBF20-85A0-4698-AD72-467FB9190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1770B22-A337-4F4C-9C0F-60B30F2095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AA0D961-E08A-4A82-8A0E-02D2CD28A4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EA6ADB6-FED1-4BE8-8CD1-2A510A40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5969-CB86-448A-BF41-47C6055B860F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9B4EB2D-EE2A-4E4A-865A-E4240B4D7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48A4FAE-18E5-40C8-BB30-7A252A7D8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115E0-F7CC-4B47-955B-2FC67A84C6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910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6FBFCD0-DC24-4ED5-ACFB-07632E0B0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B8AA237-6DC5-4833-B367-741C86C746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36B3D83-B2C6-4E14-8D6A-3E1B97B640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C94E4EE-5FC8-4022-B949-DC7E3381D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5969-CB86-448A-BF41-47C6055B860F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F4FF248-41FF-4B69-ACAC-9DDCB25F0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E48B582-924E-44EF-9425-559A179DF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115E0-F7CC-4B47-955B-2FC67A84C6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351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D518E91-64AB-43FA-B788-39E42B815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947D4FD-E8DF-40A3-B638-35FE00A564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B8F7DDB-F047-4065-9E7A-BA4523F1B7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75969-CB86-448A-BF41-47C6055B860F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3853C58-8FEB-4FED-A61F-789F4D355E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916AFC1-A480-4261-8D2F-2D2740CC0F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115E0-F7CC-4B47-955B-2FC67A84C6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1171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개체 3">
            <a:extLst>
              <a:ext uri="{FF2B5EF4-FFF2-40B4-BE49-F238E27FC236}">
                <a16:creationId xmlns:a16="http://schemas.microsoft.com/office/drawing/2014/main" id="{729B81EA-AF81-4A43-8B52-90355CD941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4752054"/>
              </p:ext>
            </p:extLst>
          </p:nvPr>
        </p:nvGraphicFramePr>
        <p:xfrm>
          <a:off x="2405063" y="841375"/>
          <a:ext cx="7380287" cy="517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7380720" imgH="5171400" progId="">
                  <p:embed/>
                </p:oleObj>
              </mc:Choice>
              <mc:Fallback>
                <p:oleObj r:id="rId2" imgW="7380720" imgH="51714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05063" y="841375"/>
                        <a:ext cx="7380287" cy="5172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직사각형 4">
            <a:extLst>
              <a:ext uri="{FF2B5EF4-FFF2-40B4-BE49-F238E27FC236}">
                <a16:creationId xmlns:a16="http://schemas.microsoft.com/office/drawing/2014/main" id="{FFA3CB89-9DD8-4750-87B5-2423B86F9D39}"/>
              </a:ext>
            </a:extLst>
          </p:cNvPr>
          <p:cNvSpPr/>
          <p:nvPr/>
        </p:nvSpPr>
        <p:spPr>
          <a:xfrm>
            <a:off x="5175849" y="3226279"/>
            <a:ext cx="1725283" cy="3019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0FCAD3-4227-4E22-A345-12EEB818D2CF}"/>
              </a:ext>
            </a:extLst>
          </p:cNvPr>
          <p:cNvSpPr txBox="1"/>
          <p:nvPr/>
        </p:nvSpPr>
        <p:spPr>
          <a:xfrm>
            <a:off x="0" y="0"/>
            <a:ext cx="3738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RPE1 GJA1 siRNA efficiency test</a:t>
            </a:r>
            <a:endParaRPr lang="ko-KR" altLang="en-US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B69EE3-E545-4B29-AB2F-8E8E672D9315}"/>
              </a:ext>
            </a:extLst>
          </p:cNvPr>
          <p:cNvSpPr txBox="1"/>
          <p:nvPr/>
        </p:nvSpPr>
        <p:spPr>
          <a:xfrm>
            <a:off x="715969" y="734480"/>
            <a:ext cx="1566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IB : </a:t>
            </a:r>
            <a:r>
              <a:rPr lang="el-GR" altLang="ko-KR" dirty="0"/>
              <a:t>α</a:t>
            </a:r>
            <a:r>
              <a:rPr lang="en-US" altLang="ko-KR" dirty="0"/>
              <a:t>-tubulin</a:t>
            </a:r>
            <a:endParaRPr lang="ko-KR" alt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EF76F7-EC94-C5E7-6F2D-158CE821C118}"/>
              </a:ext>
            </a:extLst>
          </p:cNvPr>
          <p:cNvSpPr txBox="1"/>
          <p:nvPr/>
        </p:nvSpPr>
        <p:spPr>
          <a:xfrm>
            <a:off x="5350311" y="545716"/>
            <a:ext cx="4098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cs typeface="Arial" panose="020B0604020202020204" pitchFamily="34" charset="0"/>
              </a:rPr>
              <a:t>CTL</a:t>
            </a:r>
            <a:endParaRPr lang="ko-KR" altLang="en-US" sz="1200" b="1" dirty="0">
              <a:cs typeface="Arial" panose="020B0604020202020204" pitchFamily="34" charset="0"/>
            </a:endParaRPr>
          </a:p>
        </p:txBody>
      </p:sp>
      <p:sp>
        <p:nvSpPr>
          <p:cNvPr id="11" name="직각 삼각형 10">
            <a:extLst>
              <a:ext uri="{FF2B5EF4-FFF2-40B4-BE49-F238E27FC236}">
                <a16:creationId xmlns:a16="http://schemas.microsoft.com/office/drawing/2014/main" id="{485B8F83-6D42-5195-A847-71D6AAAB3E56}"/>
              </a:ext>
            </a:extLst>
          </p:cNvPr>
          <p:cNvSpPr/>
          <p:nvPr/>
        </p:nvSpPr>
        <p:spPr>
          <a:xfrm flipH="1">
            <a:off x="5850083" y="677458"/>
            <a:ext cx="954131" cy="114044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F6A705-9965-6E4D-88EF-3C91C1A32EF3}"/>
              </a:ext>
            </a:extLst>
          </p:cNvPr>
          <p:cNvSpPr txBox="1"/>
          <p:nvPr/>
        </p:nvSpPr>
        <p:spPr>
          <a:xfrm>
            <a:off x="5813520" y="408508"/>
            <a:ext cx="928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cs typeface="Arial" panose="020B0604020202020204" pitchFamily="34" charset="0"/>
              </a:rPr>
              <a:t>GJA1-siRNA</a:t>
            </a:r>
            <a:endParaRPr lang="ko-KR" altLang="en-US" sz="12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053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와이드스크린</PresentationFormat>
  <Paragraphs>4</Paragraphs>
  <Slides>1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0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장 동길</dc:creator>
  <cp:lastModifiedBy>(교원) 박태주 (생명과학과)</cp:lastModifiedBy>
  <cp:revision>3</cp:revision>
  <dcterms:created xsi:type="dcterms:W3CDTF">2022-01-13T08:41:00Z</dcterms:created>
  <dcterms:modified xsi:type="dcterms:W3CDTF">2022-06-30T06:53:06Z</dcterms:modified>
</cp:coreProperties>
</file>